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1245C-785C-47CF-AF09-416B59E26E98}" v="2" dt="2025-12-16T09:18:52.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666" y="58"/>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16T09:19:05.029" v="5357" actId="1076"/>
      <pc:docMkLst>
        <pc:docMk/>
      </pc:docMkLst>
      <pc:sldChg chg="addSp delSp modSp new mod ord">
        <pc:chgData name="神田 彩絵(KANDA Sae)" userId="c587cae1-1196-4d7b-9591-e2a9026f7c1a" providerId="ADAL" clId="{EF605649-C846-4273-9F8A-1CD31EE94738}" dt="2025-12-16T09:19:05.029" v="5357" actId="1076"/>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picChg chg="add del mod ord">
          <ac:chgData name="神田 彩絵(KANDA Sae)" userId="c587cae1-1196-4d7b-9591-e2a9026f7c1a" providerId="ADAL" clId="{EF605649-C846-4273-9F8A-1CD31EE94738}" dt="2025-12-16T09:18:50.188" v="5352" actId="478"/>
          <ac:picMkLst>
            <pc:docMk/>
            <pc:sldMk cId="3711396387" sldId="265"/>
            <ac:picMk id="2" creationId="{6981238D-5316-3697-9E2D-5C21F43FDA2E}"/>
          </ac:picMkLst>
        </pc:picChg>
        <pc:picChg chg="add del mod ord">
          <ac:chgData name="神田 彩絵(KANDA Sae)" userId="c587cae1-1196-4d7b-9591-e2a9026f7c1a" providerId="ADAL" clId="{EF605649-C846-4273-9F8A-1CD31EE94738}" dt="2025-12-16T09:16:50.414" v="5344" actId="478"/>
          <ac:picMkLst>
            <pc:docMk/>
            <pc:sldMk cId="3711396387" sldId="265"/>
            <ac:picMk id="3" creationId="{73FCDD6C-EB8B-C8D2-0162-D50B691E2196}"/>
          </ac:picMkLst>
        </pc:picChg>
        <pc:picChg chg="add mod ord">
          <ac:chgData name="神田 彩絵(KANDA Sae)" userId="c587cae1-1196-4d7b-9591-e2a9026f7c1a" providerId="ADAL" clId="{EF605649-C846-4273-9F8A-1CD31EE94738}" dt="2025-12-16T09:19:05.029" v="5357" actId="1076"/>
          <ac:picMkLst>
            <pc:docMk/>
            <pc:sldMk cId="3711396387" sldId="265"/>
            <ac:picMk id="3" creationId="{C0B103FB-56D3-B45B-47A9-AEB3B17A72E3}"/>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delSp modSp add mod">
        <pc:chgData name="神田 彩絵(KANDA Sae)" userId="c587cae1-1196-4d7b-9591-e2a9026f7c1a" providerId="ADAL" clId="{EF605649-C846-4273-9F8A-1CD31EE94738}" dt="2025-12-16T09:18:44.013" v="5351" actId="478"/>
        <pc:sldMkLst>
          <pc:docMk/>
          <pc:sldMk cId="721867636" sldId="271"/>
        </pc:sldMkLst>
        <pc:spChg chg="del mod">
          <ac:chgData name="神田 彩絵(KANDA Sae)" userId="c587cae1-1196-4d7b-9591-e2a9026f7c1a" providerId="ADAL" clId="{EF605649-C846-4273-9F8A-1CD31EE94738}" dt="2025-12-16T09:18:44.013" v="5351" actId="478"/>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459"/>
          </a:xfrm>
          <a:prstGeom prst="rect">
            <a:avLst/>
          </a:prstGeom>
        </p:spPr>
        <p:txBody>
          <a:bodyPr vert="horz" lIns="91431" tIns="45716" rIns="91431" bIns="45716"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14764" y="0"/>
            <a:ext cx="2919412" cy="495459"/>
          </a:xfrm>
          <a:prstGeom prst="rect">
            <a:avLst/>
          </a:prstGeom>
        </p:spPr>
        <p:txBody>
          <a:bodyPr vert="horz" lIns="91431" tIns="45716" rIns="91431" bIns="45716" rtlCol="0"/>
          <a:lstStyle>
            <a:lvl1pPr algn="r">
              <a:defRPr sz="1200"/>
            </a:lvl1pPr>
          </a:lstStyle>
          <a:p>
            <a:fld id="{11035C0A-6A21-427D-A3EB-E8A52BE8FF8D}"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4" y="9374030"/>
            <a:ext cx="2919413" cy="495459"/>
          </a:xfrm>
          <a:prstGeom prst="rect">
            <a:avLst/>
          </a:prstGeom>
        </p:spPr>
        <p:txBody>
          <a:bodyPr vert="horz" lIns="91431" tIns="45716" rIns="91431"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4030"/>
            <a:ext cx="2919412" cy="495459"/>
          </a:xfrm>
          <a:prstGeom prst="rect">
            <a:avLst/>
          </a:prstGeom>
        </p:spPr>
        <p:txBody>
          <a:bodyPr vert="horz" lIns="91431" tIns="45716" rIns="91431" bIns="45716"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621" cy="494972"/>
          </a:xfrm>
          <a:prstGeom prst="rect">
            <a:avLst/>
          </a:prstGeom>
        </p:spPr>
        <p:txBody>
          <a:bodyPr vert="horz" lIns="90643" tIns="45320" rIns="90643" bIns="45320"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15573" y="1"/>
            <a:ext cx="2918621" cy="494972"/>
          </a:xfrm>
          <a:prstGeom prst="rect">
            <a:avLst/>
          </a:prstGeom>
        </p:spPr>
        <p:txBody>
          <a:bodyPr vert="horz" lIns="90643" tIns="45320" rIns="90643" bIns="45320" rtlCol="0"/>
          <a:lstStyle>
            <a:lvl1pPr algn="r">
              <a:defRPr sz="1200"/>
            </a:lvl1pPr>
          </a:lstStyle>
          <a:p>
            <a:fld id="{7072B0E7-22FF-4BC1-A758-8F10060C7725}"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2214563" y="1233488"/>
            <a:ext cx="2306637" cy="3332162"/>
          </a:xfrm>
          <a:prstGeom prst="rect">
            <a:avLst/>
          </a:prstGeom>
          <a:noFill/>
          <a:ln w="12700">
            <a:solidFill>
              <a:prstClr val="black"/>
            </a:solidFill>
          </a:ln>
        </p:spPr>
        <p:txBody>
          <a:bodyPr vert="horz" lIns="90643" tIns="45320" rIns="90643" bIns="45320" rtlCol="0" anchor="ctr"/>
          <a:lstStyle/>
          <a:p>
            <a:endParaRPr lang="ja-JP" altLang="en-US"/>
          </a:p>
        </p:txBody>
      </p:sp>
      <p:sp>
        <p:nvSpPr>
          <p:cNvPr id="5" name="ノート プレースホルダー 4"/>
          <p:cNvSpPr>
            <a:spLocks noGrp="1"/>
          </p:cNvSpPr>
          <p:nvPr>
            <p:ph type="body" sz="quarter" idx="3"/>
          </p:nvPr>
        </p:nvSpPr>
        <p:spPr>
          <a:xfrm>
            <a:off x="673892" y="4749526"/>
            <a:ext cx="5387982" cy="3885687"/>
          </a:xfrm>
          <a:prstGeom prst="rect">
            <a:avLst/>
          </a:prstGeom>
        </p:spPr>
        <p:txBody>
          <a:bodyPr vert="horz" lIns="90643" tIns="45320" rIns="90643" bIns="453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4518"/>
            <a:ext cx="2918621" cy="494972"/>
          </a:xfrm>
          <a:prstGeom prst="rect">
            <a:avLst/>
          </a:prstGeom>
        </p:spPr>
        <p:txBody>
          <a:bodyPr vert="horz" lIns="90643" tIns="45320" rIns="90643" bIns="453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4518"/>
            <a:ext cx="2918621" cy="494972"/>
          </a:xfrm>
          <a:prstGeom prst="rect">
            <a:avLst/>
          </a:prstGeom>
        </p:spPr>
        <p:txBody>
          <a:bodyPr vert="horz" lIns="90643" tIns="45320" rIns="90643" bIns="45320"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6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、手当を希望</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しない場合や支給口座を変更する場合</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のみ、届出書を提出してください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algn="ju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400" b="1" u="sng" dirty="0">
                <a:solidFill>
                  <a:srgbClr val="FF0000"/>
                </a:solidFill>
                <a:latin typeface="メイリオ" panose="020B0604030504040204" pitchFamily="50" charset="-128"/>
                <a:ea typeface="メイリオ" panose="020B0604030504040204" pitchFamily="50" charset="-128"/>
              </a:rPr>
              <a:t>泉南</a:t>
            </a:r>
            <a:r>
              <a:rPr kumimoji="0"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市</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で</a:t>
            </a:r>
            <a:r>
              <a:rPr kumimoji="0"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は</a:t>
            </a:r>
            <a:r>
              <a:rPr kumimoji="0"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2</a:t>
            </a:r>
            <a:r>
              <a:rPr kumimoji="0"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月</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a:t>
            </a:r>
            <a:r>
              <a:rPr kumimoji="0"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。振込日はホームページに掲載します。入金</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の確認ができなかった場合</a:t>
            </a:r>
            <a:r>
              <a:rPr kumimoji="0"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は、裏面</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記載</a:t>
            </a:r>
            <a:r>
              <a:rPr kumimoji="0"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a:t>
            </a:r>
            <a:r>
              <a:rPr kumimoji="1" lang="ja-JP" altLang="en-US" sz="1400" dirty="0" smtClean="0">
                <a:solidFill>
                  <a:prstClr val="black"/>
                </a:solidFill>
                <a:latin typeface="メイリオ" panose="020B0604030504040204" pitchFamily="50" charset="-128"/>
                <a:ea typeface="メイリオ" panose="020B0604030504040204" pitchFamily="50" charset="-128"/>
              </a:rPr>
              <a:t>」</a:t>
            </a:r>
            <a:r>
              <a:rPr kumimoji="0"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窓口</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までお問い合わせください</a:t>
            </a:r>
            <a:r>
              <a:rPr kumimoji="0"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2999"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泉南市</a:t>
              </a:r>
              <a:endPar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届出書を提出して</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に泉南市</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に泉南市</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a:t>
            </a:r>
            <a:r>
              <a:rPr lang="ja-JP" altLang="en-US" sz="1400" dirty="0" smtClean="0">
                <a:latin typeface="メイリオ" panose="020B0604030504040204" pitchFamily="50" charset="-128"/>
                <a:ea typeface="メイリオ" panose="020B0604030504040204" pitchFamily="50" charset="-128"/>
              </a:rPr>
              <a:t>。</a:t>
            </a:r>
          </a:p>
          <a:p>
            <a:pPr marL="179388" indent="-179388"/>
            <a:r>
              <a:rPr lang="ja-JP" altLang="en-US" sz="1400" dirty="0" smtClean="0">
                <a:latin typeface="メイリオ" panose="020B0604030504040204" pitchFamily="50" charset="-128"/>
                <a:ea typeface="メイリオ" panose="020B0604030504040204" pitchFamily="50" charset="-128"/>
              </a:rPr>
              <a:t>　</a:t>
            </a:r>
            <a:r>
              <a:rPr lang="ja-JP" altLang="en-US" sz="1400" dirty="0" smtClean="0">
                <a:solidFill>
                  <a:schemeClr val="accent1">
                    <a:lumMod val="75000"/>
                  </a:schemeClr>
                </a:solidFill>
                <a:latin typeface="メイリオ" panose="020B0604030504040204" pitchFamily="50" charset="-128"/>
                <a:ea typeface="メイリオ" panose="020B0604030504040204" pitchFamily="50" charset="-128"/>
              </a:rPr>
              <a:t>・令和</a:t>
            </a:r>
            <a:r>
              <a:rPr lang="en-US" altLang="ja-JP" sz="1400" dirty="0" smtClean="0">
                <a:solidFill>
                  <a:schemeClr val="accent1">
                    <a:lumMod val="75000"/>
                  </a:schemeClr>
                </a:solidFill>
                <a:latin typeface="メイリオ" panose="020B0604030504040204" pitchFamily="50" charset="-128"/>
                <a:ea typeface="メイリオ" panose="020B0604030504040204" pitchFamily="50" charset="-128"/>
              </a:rPr>
              <a:t>8</a:t>
            </a:r>
            <a:r>
              <a:rPr lang="ja-JP" altLang="en-US" sz="1400" dirty="0" smtClean="0">
                <a:solidFill>
                  <a:schemeClr val="accent1">
                    <a:lumMod val="75000"/>
                  </a:schemeClr>
                </a:solidFill>
                <a:latin typeface="メイリオ" panose="020B0604030504040204" pitchFamily="50" charset="-128"/>
                <a:ea typeface="メイリオ" panose="020B0604030504040204" pitchFamily="50" charset="-128"/>
              </a:rPr>
              <a:t>年</a:t>
            </a:r>
            <a:r>
              <a:rPr lang="en-US" altLang="ja-JP" sz="1400" dirty="0" smtClean="0">
                <a:solidFill>
                  <a:schemeClr val="accent1">
                    <a:lumMod val="75000"/>
                  </a:schemeClr>
                </a:solidFill>
                <a:latin typeface="メイリオ" panose="020B0604030504040204" pitchFamily="50" charset="-128"/>
                <a:ea typeface="メイリオ" panose="020B0604030504040204" pitchFamily="50" charset="-128"/>
              </a:rPr>
              <a:t>1</a:t>
            </a:r>
            <a:r>
              <a:rPr lang="ja-JP" altLang="en-US" sz="1400" dirty="0" smtClean="0">
                <a:solidFill>
                  <a:schemeClr val="accent1">
                    <a:lumMod val="75000"/>
                  </a:schemeClr>
                </a:solidFill>
                <a:latin typeface="メイリオ" panose="020B0604030504040204" pitchFamily="50" charset="-128"/>
                <a:ea typeface="メイリオ" panose="020B0604030504040204" pitchFamily="50" charset="-128"/>
              </a:rPr>
              <a:t>月１日から令和８年３月</a:t>
            </a:r>
            <a:r>
              <a:rPr lang="en-US" altLang="ja-JP" sz="1400" dirty="0" smtClean="0">
                <a:solidFill>
                  <a:schemeClr val="accent1">
                    <a:lumMod val="75000"/>
                  </a:schemeClr>
                </a:solidFill>
                <a:latin typeface="メイリオ" panose="020B0604030504040204" pitchFamily="50" charset="-128"/>
                <a:ea typeface="メイリオ" panose="020B0604030504040204" pitchFamily="50" charset="-128"/>
              </a:rPr>
              <a:t>31</a:t>
            </a:r>
            <a:r>
              <a:rPr lang="ja-JP" altLang="en-US" sz="1400" dirty="0" smtClean="0">
                <a:solidFill>
                  <a:schemeClr val="accent1">
                    <a:lumMod val="75000"/>
                  </a:schemeClr>
                </a:solidFill>
                <a:latin typeface="メイリオ" panose="020B0604030504040204" pitchFamily="50" charset="-128"/>
                <a:ea typeface="メイリオ" panose="020B0604030504040204" pitchFamily="50" charset="-128"/>
              </a:rPr>
              <a:t>日までに出生した児童の保護者</a:t>
            </a:r>
            <a:endParaRPr kumimoji="1" lang="en-US" altLang="ja-JP" sz="1400" dirty="0" smtClean="0">
              <a:solidFill>
                <a:schemeClr val="accent1">
                  <a:lumMod val="75000"/>
                </a:schemeClr>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dirty="0" smtClean="0">
                  <a:solidFill>
                    <a:prstClr val="black"/>
                  </a:solidFill>
                  <a:latin typeface="メイリオ" panose="020B0604030504040204" pitchFamily="50" charset="-128"/>
                  <a:ea typeface="メイリオ" panose="020B0604030504040204" pitchFamily="50" charset="-128"/>
                </a:rPr>
                <a:t>：</a:t>
              </a:r>
              <a:r>
                <a:rPr kumimoji="1" lang="en-US" altLang="ja-JP" sz="1400" b="1" dirty="0" smtClean="0">
                  <a:solidFill>
                    <a:prstClr val="black"/>
                  </a:solidFill>
                  <a:latin typeface="メイリオ" panose="020B0604030504040204" pitchFamily="50" charset="-128"/>
                  <a:ea typeface="メイリオ" panose="020B0604030504040204" pitchFamily="50" charset="-128"/>
                </a:rPr>
                <a:t>072</a:t>
              </a:r>
              <a:r>
                <a:rPr kumimoji="1" lang="ja-JP" altLang="en-US" sz="1400" b="1" dirty="0" smtClean="0">
                  <a:solidFill>
                    <a:schemeClr val="tx1"/>
                  </a:solidFill>
                  <a:latin typeface="メイリオ" panose="020B0604030504040204" pitchFamily="50" charset="-128"/>
                  <a:ea typeface="メイリオ" panose="020B0604030504040204" pitchFamily="50" charset="-128"/>
                </a:rPr>
                <a:t>（</a:t>
              </a:r>
              <a:r>
                <a:rPr kumimoji="1" lang="en-US" altLang="ja-JP" sz="1400" b="1" dirty="0" smtClean="0">
                  <a:solidFill>
                    <a:schemeClr val="tx1"/>
                  </a:solidFill>
                  <a:latin typeface="メイリオ" panose="020B0604030504040204" pitchFamily="50" charset="-128"/>
                  <a:ea typeface="メイリオ" panose="020B0604030504040204" pitchFamily="50" charset="-128"/>
                </a:rPr>
                <a:t>483</a:t>
              </a:r>
              <a:r>
                <a:rPr kumimoji="1" lang="ja-JP" altLang="en-US" sz="1400" b="1" dirty="0" smtClean="0">
                  <a:solidFill>
                    <a:schemeClr val="tx1"/>
                  </a:solidFill>
                  <a:latin typeface="メイリオ" panose="020B0604030504040204" pitchFamily="50" charset="-128"/>
                  <a:ea typeface="メイリオ" panose="020B0604030504040204" pitchFamily="50" charset="-128"/>
                </a:rPr>
                <a:t>）</a:t>
              </a:r>
              <a:r>
                <a:rPr kumimoji="1" lang="en-US" altLang="ja-JP" sz="1400" b="1" dirty="0" smtClean="0">
                  <a:solidFill>
                    <a:schemeClr val="tx1"/>
                  </a:solidFill>
                  <a:latin typeface="メイリオ" panose="020B0604030504040204" pitchFamily="50" charset="-128"/>
                  <a:ea typeface="メイリオ" panose="020B0604030504040204" pitchFamily="50" charset="-128"/>
                </a:rPr>
                <a:t>3472</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a:t>
              </a:r>
              <a:r>
                <a:rPr kumimoji="1" lang="ja-JP" altLang="en-US" sz="1200" dirty="0" smtClean="0">
                  <a:solidFill>
                    <a:prstClr val="black"/>
                  </a:solidFill>
                  <a:latin typeface="メイリオ" panose="020B0604030504040204" pitchFamily="50" charset="-128"/>
                  <a:ea typeface="メイリオ" panose="020B0604030504040204" pitchFamily="50" charset="-128"/>
                </a:rPr>
                <a:t>平日</a:t>
              </a:r>
              <a:r>
                <a:rPr kumimoji="1" lang="en-US" altLang="ja-JP" sz="1200" dirty="0" smtClean="0">
                  <a:solidFill>
                    <a:prstClr val="black"/>
                  </a:solidFill>
                  <a:latin typeface="メイリオ" panose="020B0604030504040204" pitchFamily="50" charset="-128"/>
                  <a:ea typeface="メイリオ" panose="020B0604030504040204" pitchFamily="50" charset="-128"/>
                </a:rPr>
                <a:t>9:00</a:t>
              </a:r>
              <a:r>
                <a:rPr kumimoji="1" lang="ja-JP" altLang="en-US" sz="1200" dirty="0" smtClean="0">
                  <a:solidFill>
                    <a:prstClr val="black"/>
                  </a:solidFill>
                  <a:latin typeface="メイリオ" panose="020B0604030504040204" pitchFamily="50" charset="-128"/>
                  <a:ea typeface="メイリオ" panose="020B0604030504040204" pitchFamily="50" charset="-128"/>
                </a:rPr>
                <a:t>～</a:t>
              </a:r>
              <a:r>
                <a:rPr kumimoji="1" lang="en-US" altLang="ja-JP" sz="1200" dirty="0" smtClean="0">
                  <a:solidFill>
                    <a:prstClr val="black"/>
                  </a:solidFill>
                  <a:latin typeface="メイリオ" panose="020B0604030504040204" pitchFamily="50" charset="-128"/>
                  <a:ea typeface="メイリオ" panose="020B0604030504040204" pitchFamily="50" charset="-128"/>
                </a:rPr>
                <a:t>17:30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 泉南</a:t>
              </a:r>
              <a:r>
                <a:rPr kumimoji="1" lang="ja-JP" altLang="en-US" sz="1600" b="1" dirty="0" smtClean="0">
                  <a:solidFill>
                    <a:schemeClr val="bg1"/>
                  </a:solidFill>
                  <a:latin typeface="メイリオ" panose="020B0604030504040204" pitchFamily="50" charset="-128"/>
                  <a:ea typeface="メイリオ" panose="020B0604030504040204" pitchFamily="50" charset="-128"/>
                </a:rPr>
                <a:t>市</a:t>
              </a:r>
              <a:r>
                <a:rPr kumimoji="1" lang="ja-JP" altLang="en-US" sz="1600" b="1" dirty="0">
                  <a:solidFill>
                    <a:schemeClr val="bg1"/>
                  </a:solidFill>
                  <a:latin typeface="メイリオ" panose="020B0604030504040204" pitchFamily="50" charset="-128"/>
                  <a:ea typeface="メイリオ" panose="020B0604030504040204" pitchFamily="50" charset="-128"/>
                </a:rPr>
                <a:t>役所）</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chemeClr val="tx1"/>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～公務員の方へ～</a:t>
            </a:r>
            <a:endParaRPr lang="en-US" altLang="ja-JP" sz="14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rPr>
              <a:t>公務員</a:t>
            </a:r>
            <a:r>
              <a:rPr lang="ja-JP" altLang="en-US" sz="1300" dirty="0">
                <a:latin typeface="メイリオ" panose="020B0604030504040204" pitchFamily="50" charset="-128"/>
                <a:ea typeface="メイリオ" panose="020B0604030504040204" pitchFamily="50" charset="-128"/>
              </a:rPr>
              <a:t>の方は</a:t>
            </a:r>
            <a:r>
              <a:rPr lang="ja-JP" altLang="en-US" sz="1300" dirty="0" smtClean="0">
                <a:latin typeface="メイリオ" panose="020B0604030504040204" pitchFamily="50" charset="-128"/>
                <a:ea typeface="メイリオ" panose="020B0604030504040204" pitchFamily="50" charset="-128"/>
              </a:rPr>
              <a:t>、</a:t>
            </a:r>
            <a:r>
              <a:rPr lang="ja-JP" altLang="en-US" sz="1300" b="1" u="sng" dirty="0" smtClean="0">
                <a:solidFill>
                  <a:srgbClr val="FF0000"/>
                </a:solidFill>
                <a:latin typeface="メイリオ" panose="020B0604030504040204" pitchFamily="50" charset="-128"/>
                <a:ea typeface="メイリオ" panose="020B0604030504040204" pitchFamily="50" charset="-128"/>
              </a:rPr>
              <a:t>申請が必要</a:t>
            </a:r>
            <a:r>
              <a:rPr lang="ja-JP" altLang="en-US" sz="1300" dirty="0" smtClean="0">
                <a:latin typeface="メイリオ" panose="020B0604030504040204" pitchFamily="50" charset="-128"/>
                <a:ea typeface="メイリオ" panose="020B0604030504040204" pitchFamily="50" charset="-128"/>
              </a:rPr>
              <a:t>です。所属庁</a:t>
            </a:r>
            <a:r>
              <a:rPr lang="ja-JP" altLang="en-US" sz="1300" dirty="0">
                <a:latin typeface="メイリオ" panose="020B0604030504040204" pitchFamily="50" charset="-128"/>
                <a:ea typeface="メイリオ" panose="020B0604030504040204" pitchFamily="50" charset="-128"/>
              </a:rPr>
              <a:t>に手続きについてご確認</a:t>
            </a:r>
            <a:r>
              <a:rPr lang="ja-JP" altLang="en-US" sz="1300" dirty="0" smtClean="0">
                <a:latin typeface="メイリオ" panose="020B0604030504040204" pitchFamily="50" charset="-128"/>
                <a:ea typeface="メイリオ" panose="020B0604030504040204" pitchFamily="50" charset="-128"/>
              </a:rPr>
              <a:t>ください。申請書の「公務員児童手当受給状況証明欄」に所属長の証明を受けた上で、</a:t>
            </a:r>
            <a:r>
              <a:rPr lang="ja-JP" altLang="en-US" sz="1300" b="1" dirty="0" smtClean="0">
                <a:solidFill>
                  <a:srgbClr val="FF0000"/>
                </a:solidFill>
                <a:latin typeface="メイリオ" panose="020B0604030504040204" pitchFamily="50" charset="-128"/>
                <a:ea typeface="メイリオ" panose="020B0604030504040204" pitchFamily="50" charset="-128"/>
              </a:rPr>
              <a:t>令和７年</a:t>
            </a:r>
            <a:r>
              <a:rPr lang="en-US" altLang="ja-JP" sz="1300" b="1" dirty="0" smtClean="0">
                <a:solidFill>
                  <a:srgbClr val="FF0000"/>
                </a:solidFill>
                <a:latin typeface="メイリオ" panose="020B0604030504040204" pitchFamily="50" charset="-128"/>
                <a:ea typeface="メイリオ" panose="020B0604030504040204" pitchFamily="50" charset="-128"/>
              </a:rPr>
              <a:t>9</a:t>
            </a:r>
            <a:r>
              <a:rPr lang="ja-JP" altLang="en-US" sz="1300" b="1" dirty="0" smtClean="0">
                <a:solidFill>
                  <a:srgbClr val="FF0000"/>
                </a:solidFill>
                <a:latin typeface="メイリオ" panose="020B0604030504040204" pitchFamily="50" charset="-128"/>
                <a:ea typeface="メイリオ" panose="020B0604030504040204" pitchFamily="50" charset="-128"/>
              </a:rPr>
              <a:t>月</a:t>
            </a:r>
            <a:r>
              <a:rPr lang="en-US" altLang="ja-JP" sz="1300" b="1" dirty="0" smtClean="0">
                <a:solidFill>
                  <a:srgbClr val="FF0000"/>
                </a:solidFill>
                <a:latin typeface="メイリオ" panose="020B0604030504040204" pitchFamily="50" charset="-128"/>
                <a:ea typeface="メイリオ" panose="020B0604030504040204" pitchFamily="50" charset="-128"/>
              </a:rPr>
              <a:t>30</a:t>
            </a:r>
            <a:r>
              <a:rPr lang="ja-JP" altLang="en-US" sz="1300" b="1" dirty="0" smtClean="0">
                <a:solidFill>
                  <a:srgbClr val="FF0000"/>
                </a:solidFill>
                <a:latin typeface="メイリオ" panose="020B0604030504040204" pitchFamily="50" charset="-128"/>
                <a:ea typeface="メイリオ" panose="020B0604030504040204" pitchFamily="50" charset="-128"/>
              </a:rPr>
              <a:t>日時点で住民票のある市町村に申請</a:t>
            </a:r>
            <a:r>
              <a:rPr lang="ja-JP" altLang="en-US" sz="1300" dirty="0" smtClean="0">
                <a:latin typeface="メイリオ" panose="020B0604030504040204" pitchFamily="50" charset="-128"/>
                <a:ea typeface="メイリオ" panose="020B0604030504040204" pitchFamily="50" charset="-128"/>
              </a:rPr>
              <a:t>してください。</a:t>
            </a:r>
            <a:endParaRPr kumimoji="1" lang="ja-JP" altLang="en-US" sz="13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児童手当受給</a:t>
            </a:r>
            <a:r>
              <a:rPr lang="ja-JP" altLang="en-US" sz="1400" b="1" u="sng" dirty="0" smtClean="0">
                <a:solidFill>
                  <a:srgbClr val="FF0000"/>
                </a:solidFill>
                <a:latin typeface="メイリオ" panose="020B0604030504040204" pitchFamily="50" charset="-128"/>
                <a:ea typeface="メイリオ" panose="020B0604030504040204" pitchFamily="50" charset="-128"/>
              </a:rPr>
              <a:t>口座または申請書</a:t>
            </a:r>
            <a:r>
              <a:rPr lang="ja-JP" altLang="en-US" sz="1400" b="1" u="sng" dirty="0">
                <a:solidFill>
                  <a:srgbClr val="FF0000"/>
                </a:solidFill>
                <a:latin typeface="メイリオ" panose="020B0604030504040204" pitchFamily="50" charset="-128"/>
                <a:ea typeface="メイリオ" panose="020B0604030504040204" pitchFamily="50" charset="-128"/>
              </a:rPr>
              <a:t>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a:t>
            </a:r>
            <a:r>
              <a:rPr lang="ja-JP" altLang="en-US" sz="1200" dirty="0" smtClean="0">
                <a:solidFill>
                  <a:schemeClr val="tx1"/>
                </a:solidFill>
                <a:latin typeface="メイリオ" panose="020B0604030504040204" pitchFamily="50" charset="-128"/>
                <a:ea typeface="メイリオ" panose="020B0604030504040204" pitchFamily="50" charset="-128"/>
              </a:rPr>
              <a:t>、必ず</a:t>
            </a:r>
            <a:r>
              <a:rPr lang="ja-JP" altLang="en-US" sz="1200" dirty="0">
                <a:solidFill>
                  <a:schemeClr val="tx1"/>
                </a:solidFill>
                <a:latin typeface="メイリオ" panose="020B0604030504040204" pitchFamily="50" charset="-128"/>
                <a:ea typeface="メイリオ" panose="020B0604030504040204" pitchFamily="50" charset="-128"/>
              </a:rPr>
              <a:t>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10" ma:contentTypeDescription="新しいドキュメントを作成します。" ma:contentTypeScope="" ma:versionID="483145cbb45113cdce41de4269665568">
  <xsd:schema xmlns:xsd="http://www.w3.org/2001/XMLSchema" xmlns:xs="http://www.w3.org/2001/XMLSchema" xmlns:p="http://schemas.microsoft.com/office/2006/metadata/properties" xmlns:ns2="71ce37f3-2e34-4f00-ae9d-c8c2e94a860a" xmlns:ns3="678a2489-fa4b-4df7-931e-168db4fd1dd7" targetNamespace="http://schemas.microsoft.com/office/2006/metadata/properties" ma:root="true" ma:fieldsID="5525067e8207ba67c4a93c6fbe98f406" ns2:_="" ns3:_="">
    <xsd:import namespace="71ce37f3-2e34-4f00-ae9d-c8c2e94a860a"/>
    <xsd:import namespace="678a2489-fa4b-4df7-931e-168db4fd1d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8a2489-fa4b-4df7-931e-168db4fd1d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a07879-f28d-4f8d-a922-17a9ab980c3b}" ma:internalName="TaxCatchAll" ma:showField="CatchAllData" ma:web="678a2489-fa4b-4df7-931e-168db4fd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1ce37f3-2e34-4f00-ae9d-c8c2e94a860a">
      <Terms xmlns="http://schemas.microsoft.com/office/infopath/2007/PartnerControls"/>
    </lcf76f155ced4ddcb4097134ff3c332f>
    <TaxCatchAll xmlns="678a2489-fa4b-4df7-931e-168db4fd1dd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95666C-B10A-4112-927D-92EC83BEF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678a2489-fa4b-4df7-931e-168db4fd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636F44-A4DE-4BA4-88EE-CE67DF3E3B43}">
  <ds:schemaRefs>
    <ds:schemaRef ds:uri="http://purl.org/dc/elements/1.1/"/>
    <ds:schemaRef ds:uri="http://www.w3.org/XML/1998/namespace"/>
    <ds:schemaRef ds:uri="http://schemas.microsoft.com/office/infopath/2007/PartnerControls"/>
    <ds:schemaRef ds:uri="http://schemas.microsoft.com/office/2006/metadata/properties"/>
    <ds:schemaRef ds:uri="http://schemas.microsoft.com/office/2006/documentManagement/types"/>
    <ds:schemaRef ds:uri="678a2489-fa4b-4df7-931e-168db4fd1dd7"/>
    <ds:schemaRef ds:uri="http://schemas.openxmlformats.org/package/2006/metadata/core-properties"/>
    <ds:schemaRef ds:uri="71ce37f3-2e34-4f00-ae9d-c8c2e94a860a"/>
    <ds:schemaRef ds:uri="http://purl.org/dc/dcmitype/"/>
    <ds:schemaRef ds:uri="http://purl.org/dc/terms/"/>
  </ds:schemaRefs>
</ds:datastoreItem>
</file>

<file path=customXml/itemProps3.xml><?xml version="1.0" encoding="utf-8"?>
<ds:datastoreItem xmlns:ds="http://schemas.openxmlformats.org/officeDocument/2006/customXml" ds:itemID="{B8E70A6E-0D83-4806-88E3-1303A25D84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438</TotalTime>
  <Words>938</Words>
  <Application>Microsoft Office PowerPoint</Application>
  <PresentationFormat>A4 210 x 297 mm</PresentationFormat>
  <Paragraphs>60</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メイリオ</vt:lpstr>
      <vt:lpstr>游ゴシック</vt:lpstr>
      <vt:lpstr>游ゴシック Light</vt:lpstr>
      <vt:lpstr>Arial</vt:lpstr>
      <vt:lpstr>Calibri</vt:lpstr>
      <vt:lpstr>Calibri Light</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藤原　悦子</dc:creator>
  <cp:lastModifiedBy>藤原　悦子</cp:lastModifiedBy>
  <cp:revision>11</cp:revision>
  <cp:lastPrinted>2025-12-23T03:54:34Z</cp:lastPrinted>
  <dcterms:modified xsi:type="dcterms:W3CDTF">2026-01-15T05:56:16Z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